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CAEB4-C8DF-4896-995A-9B56F6D3117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17FFECD2-0304-4A20-B72E-1E770C7E763E}">
      <dgm:prSet phldrT="[Text]" custT="1"/>
      <dgm:spPr/>
      <dgm:t>
        <a:bodyPr/>
        <a:lstStyle/>
        <a:p>
          <a:r>
            <a:rPr lang="fa-IR" sz="3600" dirty="0" smtClean="0">
              <a:latin typeface="Arial" pitchFamily="34" charset="0"/>
              <a:cs typeface="Arial" pitchFamily="34" charset="0"/>
            </a:rPr>
            <a:t>اختیار</a:t>
          </a:r>
          <a:endParaRPr lang="en-US" sz="3600" dirty="0">
            <a:latin typeface="Arial" pitchFamily="34" charset="0"/>
            <a:cs typeface="Arial" pitchFamily="34" charset="0"/>
          </a:endParaRPr>
        </a:p>
      </dgm:t>
    </dgm:pt>
    <dgm:pt modelId="{64594BF3-4016-4BA7-B544-6136F0F79BF5}" type="parTrans" cxnId="{4CCDE178-A587-4713-BE92-DFF3ADA35FA6}">
      <dgm:prSet/>
      <dgm:spPr/>
      <dgm:t>
        <a:bodyPr/>
        <a:lstStyle/>
        <a:p>
          <a:endParaRPr lang="en-US"/>
        </a:p>
      </dgm:t>
    </dgm:pt>
    <dgm:pt modelId="{AB7F5121-1897-4367-8F93-1CBCD3260144}" type="sibTrans" cxnId="{4CCDE178-A587-4713-BE92-DFF3ADA35FA6}">
      <dgm:prSet/>
      <dgm:spPr/>
      <dgm:t>
        <a:bodyPr/>
        <a:lstStyle/>
        <a:p>
          <a:endParaRPr lang="en-US"/>
        </a:p>
      </dgm:t>
    </dgm:pt>
    <dgm:pt modelId="{632254EB-1BF6-496F-8E62-CE8E210396F9}">
      <dgm:prSet phldrT="[Text]" custT="1"/>
      <dgm:spPr/>
      <dgm:t>
        <a:bodyPr/>
        <a:lstStyle/>
        <a:p>
          <a:pPr algn="just" rtl="1"/>
          <a:r>
            <a:rPr lang="fa-IR" sz="2400" dirty="0" smtClean="0">
              <a:latin typeface="Arial" pitchFamily="34" charset="0"/>
              <a:cs typeface="Arial" pitchFamily="34" charset="0"/>
            </a:rPr>
            <a:t>آمریکایی: در هر زمان قبل از انقضا یا در تاریخ انقضا</a:t>
          </a:r>
          <a:endParaRPr lang="en-US" sz="2400" dirty="0">
            <a:latin typeface="Arial" pitchFamily="34" charset="0"/>
            <a:cs typeface="Arial" pitchFamily="34" charset="0"/>
          </a:endParaRPr>
        </a:p>
      </dgm:t>
    </dgm:pt>
    <dgm:pt modelId="{77EA1286-9D13-4623-BD7A-0329FE29291B}" type="parTrans" cxnId="{04D7C08A-B9AF-4D86-BF29-96B1B44584F5}">
      <dgm:prSet/>
      <dgm:spPr/>
      <dgm:t>
        <a:bodyPr/>
        <a:lstStyle/>
        <a:p>
          <a:endParaRPr lang="en-US"/>
        </a:p>
      </dgm:t>
    </dgm:pt>
    <dgm:pt modelId="{B2053BC0-9BEB-492F-AF65-9A1C77575A96}" type="sibTrans" cxnId="{04D7C08A-B9AF-4D86-BF29-96B1B44584F5}">
      <dgm:prSet/>
      <dgm:spPr/>
      <dgm:t>
        <a:bodyPr/>
        <a:lstStyle/>
        <a:p>
          <a:endParaRPr lang="en-US"/>
        </a:p>
      </dgm:t>
    </dgm:pt>
    <dgm:pt modelId="{3FE8A4D4-369D-42A9-AE12-69324361A917}">
      <dgm:prSet phldrT="[Text]" custT="1"/>
      <dgm:spPr/>
      <dgm:t>
        <a:bodyPr/>
        <a:lstStyle/>
        <a:p>
          <a:pPr rtl="1"/>
          <a:r>
            <a:rPr lang="fa-IR" sz="2400" dirty="0" smtClean="0">
              <a:latin typeface="Arial" pitchFamily="34" charset="0"/>
              <a:cs typeface="Arial" pitchFamily="34" charset="0"/>
            </a:rPr>
            <a:t>اروپایی: تنها در زمان انقضا</a:t>
          </a:r>
          <a:endParaRPr lang="en-US" sz="2400" dirty="0">
            <a:latin typeface="Arial" pitchFamily="34" charset="0"/>
            <a:cs typeface="Arial" pitchFamily="34" charset="0"/>
          </a:endParaRPr>
        </a:p>
      </dgm:t>
    </dgm:pt>
    <dgm:pt modelId="{488B37D3-9CD3-4528-9FAA-4FBB74E32CDB}" type="parTrans" cxnId="{AA07FDD9-FCC8-4805-8CFA-E25C29B28CE4}">
      <dgm:prSet/>
      <dgm:spPr/>
      <dgm:t>
        <a:bodyPr/>
        <a:lstStyle/>
        <a:p>
          <a:endParaRPr lang="en-US"/>
        </a:p>
      </dgm:t>
    </dgm:pt>
    <dgm:pt modelId="{2674A86D-A3A7-439D-A18F-E507DC85CABF}" type="sibTrans" cxnId="{AA07FDD9-FCC8-4805-8CFA-E25C29B28CE4}">
      <dgm:prSet/>
      <dgm:spPr/>
      <dgm:t>
        <a:bodyPr/>
        <a:lstStyle/>
        <a:p>
          <a:endParaRPr lang="en-US"/>
        </a:p>
      </dgm:t>
    </dgm:pt>
    <dgm:pt modelId="{AED44C12-D8EC-48AA-8D2B-9A6CC0BFDB66}" type="pres">
      <dgm:prSet presAssocID="{D35CAEB4-C8DF-4896-995A-9B56F6D31170}" presName="diagram" presStyleCnt="0">
        <dgm:presLayoutVars>
          <dgm:chPref val="1"/>
          <dgm:dir val="rev"/>
          <dgm:animOne val="branch"/>
          <dgm:animLvl val="lvl"/>
          <dgm:resizeHandles val="exact"/>
        </dgm:presLayoutVars>
      </dgm:prSet>
      <dgm:spPr/>
      <dgm:t>
        <a:bodyPr/>
        <a:lstStyle/>
        <a:p>
          <a:endParaRPr lang="en-US"/>
        </a:p>
      </dgm:t>
    </dgm:pt>
    <dgm:pt modelId="{82D9B523-21D9-430B-B62F-AB9342483420}" type="pres">
      <dgm:prSet presAssocID="{17FFECD2-0304-4A20-B72E-1E770C7E763E}" presName="root1" presStyleCnt="0"/>
      <dgm:spPr/>
    </dgm:pt>
    <dgm:pt modelId="{D62BD0A2-6E98-4B47-BC19-3808C76FB045}" type="pres">
      <dgm:prSet presAssocID="{17FFECD2-0304-4A20-B72E-1E770C7E763E}" presName="LevelOneTextNode" presStyleLbl="node0" presStyleIdx="0" presStyleCnt="1">
        <dgm:presLayoutVars>
          <dgm:chPref val="3"/>
        </dgm:presLayoutVars>
      </dgm:prSet>
      <dgm:spPr/>
      <dgm:t>
        <a:bodyPr/>
        <a:lstStyle/>
        <a:p>
          <a:endParaRPr lang="en-US"/>
        </a:p>
      </dgm:t>
    </dgm:pt>
    <dgm:pt modelId="{596C4E45-B6A1-4C41-AADA-D5311E0B4A6E}" type="pres">
      <dgm:prSet presAssocID="{17FFECD2-0304-4A20-B72E-1E770C7E763E}" presName="level2hierChild" presStyleCnt="0"/>
      <dgm:spPr/>
    </dgm:pt>
    <dgm:pt modelId="{58F7A81F-036B-4268-B56B-CD8238027799}" type="pres">
      <dgm:prSet presAssocID="{77EA1286-9D13-4623-BD7A-0329FE29291B}" presName="conn2-1" presStyleLbl="parChTrans1D2" presStyleIdx="0" presStyleCnt="2"/>
      <dgm:spPr/>
      <dgm:t>
        <a:bodyPr/>
        <a:lstStyle/>
        <a:p>
          <a:endParaRPr lang="en-US"/>
        </a:p>
      </dgm:t>
    </dgm:pt>
    <dgm:pt modelId="{8F19E61B-1860-4808-9197-67DD9CDD607B}" type="pres">
      <dgm:prSet presAssocID="{77EA1286-9D13-4623-BD7A-0329FE29291B}" presName="connTx" presStyleLbl="parChTrans1D2" presStyleIdx="0" presStyleCnt="2"/>
      <dgm:spPr/>
      <dgm:t>
        <a:bodyPr/>
        <a:lstStyle/>
        <a:p>
          <a:endParaRPr lang="en-US"/>
        </a:p>
      </dgm:t>
    </dgm:pt>
    <dgm:pt modelId="{5029B8FE-D533-42BA-A081-C99A6477856B}" type="pres">
      <dgm:prSet presAssocID="{632254EB-1BF6-496F-8E62-CE8E210396F9}" presName="root2" presStyleCnt="0"/>
      <dgm:spPr/>
    </dgm:pt>
    <dgm:pt modelId="{1A4B902B-2936-4E8F-BF15-391BE1AA281A}" type="pres">
      <dgm:prSet presAssocID="{632254EB-1BF6-496F-8E62-CE8E210396F9}" presName="LevelTwoTextNode" presStyleLbl="node2" presStyleIdx="0" presStyleCnt="2">
        <dgm:presLayoutVars>
          <dgm:chPref val="3"/>
        </dgm:presLayoutVars>
      </dgm:prSet>
      <dgm:spPr/>
      <dgm:t>
        <a:bodyPr/>
        <a:lstStyle/>
        <a:p>
          <a:endParaRPr lang="en-US"/>
        </a:p>
      </dgm:t>
    </dgm:pt>
    <dgm:pt modelId="{01C39D10-4143-4AB0-86B4-6119423D94E5}" type="pres">
      <dgm:prSet presAssocID="{632254EB-1BF6-496F-8E62-CE8E210396F9}" presName="level3hierChild" presStyleCnt="0"/>
      <dgm:spPr/>
    </dgm:pt>
    <dgm:pt modelId="{FB23A9A2-1813-4E9E-A420-669E24CEA71D}" type="pres">
      <dgm:prSet presAssocID="{488B37D3-9CD3-4528-9FAA-4FBB74E32CDB}" presName="conn2-1" presStyleLbl="parChTrans1D2" presStyleIdx="1" presStyleCnt="2"/>
      <dgm:spPr/>
      <dgm:t>
        <a:bodyPr/>
        <a:lstStyle/>
        <a:p>
          <a:endParaRPr lang="en-US"/>
        </a:p>
      </dgm:t>
    </dgm:pt>
    <dgm:pt modelId="{C39D50A6-E6B8-4EAD-9CC3-BF4D69859895}" type="pres">
      <dgm:prSet presAssocID="{488B37D3-9CD3-4528-9FAA-4FBB74E32CDB}" presName="connTx" presStyleLbl="parChTrans1D2" presStyleIdx="1" presStyleCnt="2"/>
      <dgm:spPr/>
      <dgm:t>
        <a:bodyPr/>
        <a:lstStyle/>
        <a:p>
          <a:endParaRPr lang="en-US"/>
        </a:p>
      </dgm:t>
    </dgm:pt>
    <dgm:pt modelId="{5EE1DDC4-A271-4188-A25E-946B59236B47}" type="pres">
      <dgm:prSet presAssocID="{3FE8A4D4-369D-42A9-AE12-69324361A917}" presName="root2" presStyleCnt="0"/>
      <dgm:spPr/>
    </dgm:pt>
    <dgm:pt modelId="{ACEBD9D6-C611-4494-B3EC-775611ACD983}" type="pres">
      <dgm:prSet presAssocID="{3FE8A4D4-369D-42A9-AE12-69324361A917}" presName="LevelTwoTextNode" presStyleLbl="node2" presStyleIdx="1" presStyleCnt="2" custLinFactNeighborX="312" custLinFactNeighborY="4703">
        <dgm:presLayoutVars>
          <dgm:chPref val="3"/>
        </dgm:presLayoutVars>
      </dgm:prSet>
      <dgm:spPr/>
      <dgm:t>
        <a:bodyPr/>
        <a:lstStyle/>
        <a:p>
          <a:endParaRPr lang="en-US"/>
        </a:p>
      </dgm:t>
    </dgm:pt>
    <dgm:pt modelId="{3C59D291-C940-4B69-A8BE-36D866C99B2A}" type="pres">
      <dgm:prSet presAssocID="{3FE8A4D4-369D-42A9-AE12-69324361A917}" presName="level3hierChild" presStyleCnt="0"/>
      <dgm:spPr/>
    </dgm:pt>
  </dgm:ptLst>
  <dgm:cxnLst>
    <dgm:cxn modelId="{4CCDE178-A587-4713-BE92-DFF3ADA35FA6}" srcId="{D35CAEB4-C8DF-4896-995A-9B56F6D31170}" destId="{17FFECD2-0304-4A20-B72E-1E770C7E763E}" srcOrd="0" destOrd="0" parTransId="{64594BF3-4016-4BA7-B544-6136F0F79BF5}" sibTransId="{AB7F5121-1897-4367-8F93-1CBCD3260144}"/>
    <dgm:cxn modelId="{ED06A504-67F2-473B-8883-A8DC85E6967F}" type="presOf" srcId="{632254EB-1BF6-496F-8E62-CE8E210396F9}" destId="{1A4B902B-2936-4E8F-BF15-391BE1AA281A}" srcOrd="0" destOrd="0" presId="urn:microsoft.com/office/officeart/2005/8/layout/hierarchy2"/>
    <dgm:cxn modelId="{6C3EF016-E993-49B5-845E-248A13421915}" type="presOf" srcId="{77EA1286-9D13-4623-BD7A-0329FE29291B}" destId="{58F7A81F-036B-4268-B56B-CD8238027799}" srcOrd="0" destOrd="0" presId="urn:microsoft.com/office/officeart/2005/8/layout/hierarchy2"/>
    <dgm:cxn modelId="{0CD25EE4-867C-4DB2-9377-58CB35F15CD8}" type="presOf" srcId="{17FFECD2-0304-4A20-B72E-1E770C7E763E}" destId="{D62BD0A2-6E98-4B47-BC19-3808C76FB045}" srcOrd="0" destOrd="0" presId="urn:microsoft.com/office/officeart/2005/8/layout/hierarchy2"/>
    <dgm:cxn modelId="{E1D5FCD4-2E9D-4F00-B8B9-E985D82FFB69}" type="presOf" srcId="{77EA1286-9D13-4623-BD7A-0329FE29291B}" destId="{8F19E61B-1860-4808-9197-67DD9CDD607B}" srcOrd="1" destOrd="0" presId="urn:microsoft.com/office/officeart/2005/8/layout/hierarchy2"/>
    <dgm:cxn modelId="{4714F67B-D5CB-4D85-B8FA-6D16EED25F89}" type="presOf" srcId="{488B37D3-9CD3-4528-9FAA-4FBB74E32CDB}" destId="{FB23A9A2-1813-4E9E-A420-669E24CEA71D}" srcOrd="0" destOrd="0" presId="urn:microsoft.com/office/officeart/2005/8/layout/hierarchy2"/>
    <dgm:cxn modelId="{DE7E8875-8E8F-4B27-A4AC-DB63C4C8B6A7}" type="presOf" srcId="{3FE8A4D4-369D-42A9-AE12-69324361A917}" destId="{ACEBD9D6-C611-4494-B3EC-775611ACD983}" srcOrd="0" destOrd="0" presId="urn:microsoft.com/office/officeart/2005/8/layout/hierarchy2"/>
    <dgm:cxn modelId="{AA07FDD9-FCC8-4805-8CFA-E25C29B28CE4}" srcId="{17FFECD2-0304-4A20-B72E-1E770C7E763E}" destId="{3FE8A4D4-369D-42A9-AE12-69324361A917}" srcOrd="1" destOrd="0" parTransId="{488B37D3-9CD3-4528-9FAA-4FBB74E32CDB}" sibTransId="{2674A86D-A3A7-439D-A18F-E507DC85CABF}"/>
    <dgm:cxn modelId="{2BEF684B-96BE-434B-B6E3-FF7C7762CDE4}" type="presOf" srcId="{D35CAEB4-C8DF-4896-995A-9B56F6D31170}" destId="{AED44C12-D8EC-48AA-8D2B-9A6CC0BFDB66}" srcOrd="0" destOrd="0" presId="urn:microsoft.com/office/officeart/2005/8/layout/hierarchy2"/>
    <dgm:cxn modelId="{04D7C08A-B9AF-4D86-BF29-96B1B44584F5}" srcId="{17FFECD2-0304-4A20-B72E-1E770C7E763E}" destId="{632254EB-1BF6-496F-8E62-CE8E210396F9}" srcOrd="0" destOrd="0" parTransId="{77EA1286-9D13-4623-BD7A-0329FE29291B}" sibTransId="{B2053BC0-9BEB-492F-AF65-9A1C77575A96}"/>
    <dgm:cxn modelId="{76341FCE-04A7-44DE-B223-CFC636AF47D7}" type="presOf" srcId="{488B37D3-9CD3-4528-9FAA-4FBB74E32CDB}" destId="{C39D50A6-E6B8-4EAD-9CC3-BF4D69859895}" srcOrd="1" destOrd="0" presId="urn:microsoft.com/office/officeart/2005/8/layout/hierarchy2"/>
    <dgm:cxn modelId="{A163E7E7-82DB-4D0A-A910-926190D5CFC9}" type="presParOf" srcId="{AED44C12-D8EC-48AA-8D2B-9A6CC0BFDB66}" destId="{82D9B523-21D9-430B-B62F-AB9342483420}" srcOrd="0" destOrd="0" presId="urn:microsoft.com/office/officeart/2005/8/layout/hierarchy2"/>
    <dgm:cxn modelId="{3FEF2E79-710B-4FA1-88E0-7CC23076260F}" type="presParOf" srcId="{82D9B523-21D9-430B-B62F-AB9342483420}" destId="{D62BD0A2-6E98-4B47-BC19-3808C76FB045}" srcOrd="0" destOrd="0" presId="urn:microsoft.com/office/officeart/2005/8/layout/hierarchy2"/>
    <dgm:cxn modelId="{612F4270-74C5-4F62-8C14-41890A9443B8}" type="presParOf" srcId="{82D9B523-21D9-430B-B62F-AB9342483420}" destId="{596C4E45-B6A1-4C41-AADA-D5311E0B4A6E}" srcOrd="1" destOrd="0" presId="urn:microsoft.com/office/officeart/2005/8/layout/hierarchy2"/>
    <dgm:cxn modelId="{E30AF085-7124-4868-AE2A-053D59B65DE2}" type="presParOf" srcId="{596C4E45-B6A1-4C41-AADA-D5311E0B4A6E}" destId="{58F7A81F-036B-4268-B56B-CD8238027799}" srcOrd="0" destOrd="0" presId="urn:microsoft.com/office/officeart/2005/8/layout/hierarchy2"/>
    <dgm:cxn modelId="{A09F605A-CD69-4771-BF6E-6DE48E31BCF7}" type="presParOf" srcId="{58F7A81F-036B-4268-B56B-CD8238027799}" destId="{8F19E61B-1860-4808-9197-67DD9CDD607B}" srcOrd="0" destOrd="0" presId="urn:microsoft.com/office/officeart/2005/8/layout/hierarchy2"/>
    <dgm:cxn modelId="{2C4570FB-E6E2-4CD0-8697-A11CAFC1BA7D}" type="presParOf" srcId="{596C4E45-B6A1-4C41-AADA-D5311E0B4A6E}" destId="{5029B8FE-D533-42BA-A081-C99A6477856B}" srcOrd="1" destOrd="0" presId="urn:microsoft.com/office/officeart/2005/8/layout/hierarchy2"/>
    <dgm:cxn modelId="{55E55F92-A251-4AE7-8F6C-08215575DF4A}" type="presParOf" srcId="{5029B8FE-D533-42BA-A081-C99A6477856B}" destId="{1A4B902B-2936-4E8F-BF15-391BE1AA281A}" srcOrd="0" destOrd="0" presId="urn:microsoft.com/office/officeart/2005/8/layout/hierarchy2"/>
    <dgm:cxn modelId="{8CD191A2-1E5D-432D-8752-48BD0E140815}" type="presParOf" srcId="{5029B8FE-D533-42BA-A081-C99A6477856B}" destId="{01C39D10-4143-4AB0-86B4-6119423D94E5}" srcOrd="1" destOrd="0" presId="urn:microsoft.com/office/officeart/2005/8/layout/hierarchy2"/>
    <dgm:cxn modelId="{4D867F5C-F472-48D0-B819-5569BA9BB6EA}" type="presParOf" srcId="{596C4E45-B6A1-4C41-AADA-D5311E0B4A6E}" destId="{FB23A9A2-1813-4E9E-A420-669E24CEA71D}" srcOrd="2" destOrd="0" presId="urn:microsoft.com/office/officeart/2005/8/layout/hierarchy2"/>
    <dgm:cxn modelId="{1676CD26-B422-4C25-95F3-A4F106E6DE37}" type="presParOf" srcId="{FB23A9A2-1813-4E9E-A420-669E24CEA71D}" destId="{C39D50A6-E6B8-4EAD-9CC3-BF4D69859895}" srcOrd="0" destOrd="0" presId="urn:microsoft.com/office/officeart/2005/8/layout/hierarchy2"/>
    <dgm:cxn modelId="{460B4787-C5B7-4FDF-8740-9C7FDA301364}" type="presParOf" srcId="{596C4E45-B6A1-4C41-AADA-D5311E0B4A6E}" destId="{5EE1DDC4-A271-4188-A25E-946B59236B47}" srcOrd="3" destOrd="0" presId="urn:microsoft.com/office/officeart/2005/8/layout/hierarchy2"/>
    <dgm:cxn modelId="{5A008339-6A89-48D1-BBC9-C15BE3AD1523}" type="presParOf" srcId="{5EE1DDC4-A271-4188-A25E-946B59236B47}" destId="{ACEBD9D6-C611-4494-B3EC-775611ACD983}" srcOrd="0" destOrd="0" presId="urn:microsoft.com/office/officeart/2005/8/layout/hierarchy2"/>
    <dgm:cxn modelId="{E2DC790A-40FA-485E-BC3C-7F21A22C04A8}" type="presParOf" srcId="{5EE1DDC4-A271-4188-A25E-946B59236B47}" destId="{3C59D291-C940-4B69-A8BE-36D866C99B2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5CAEB4-C8DF-4896-995A-9B56F6D3117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17FFECD2-0304-4A20-B72E-1E770C7E763E}">
      <dgm:prSet phldrT="[Text]" custT="1"/>
      <dgm:spPr/>
      <dgm:t>
        <a:bodyPr/>
        <a:lstStyle/>
        <a:p>
          <a:r>
            <a:rPr lang="fa-IR" sz="3600" dirty="0" smtClean="0">
              <a:latin typeface="Arial" pitchFamily="34" charset="0"/>
              <a:cs typeface="Arial" pitchFamily="34" charset="0"/>
            </a:rPr>
            <a:t>انوع اختیار</a:t>
          </a:r>
          <a:endParaRPr lang="en-US" sz="3600" dirty="0">
            <a:latin typeface="Arial" pitchFamily="34" charset="0"/>
            <a:cs typeface="Arial" pitchFamily="34" charset="0"/>
          </a:endParaRPr>
        </a:p>
      </dgm:t>
    </dgm:pt>
    <dgm:pt modelId="{64594BF3-4016-4BA7-B544-6136F0F79BF5}" type="parTrans" cxnId="{4CCDE178-A587-4713-BE92-DFF3ADA35FA6}">
      <dgm:prSet/>
      <dgm:spPr/>
      <dgm:t>
        <a:bodyPr/>
        <a:lstStyle/>
        <a:p>
          <a:endParaRPr lang="en-US"/>
        </a:p>
      </dgm:t>
    </dgm:pt>
    <dgm:pt modelId="{AB7F5121-1897-4367-8F93-1CBCD3260144}" type="sibTrans" cxnId="{4CCDE178-A587-4713-BE92-DFF3ADA35FA6}">
      <dgm:prSet/>
      <dgm:spPr/>
      <dgm:t>
        <a:bodyPr/>
        <a:lstStyle/>
        <a:p>
          <a:endParaRPr lang="en-US"/>
        </a:p>
      </dgm:t>
    </dgm:pt>
    <dgm:pt modelId="{632254EB-1BF6-496F-8E62-CE8E210396F9}">
      <dgm:prSet phldrT="[Text]" custT="1"/>
      <dgm:spPr/>
      <dgm:t>
        <a:bodyPr/>
        <a:lstStyle/>
        <a:p>
          <a:pPr algn="just" rtl="1"/>
          <a:r>
            <a:rPr lang="fa-IR" sz="2400" dirty="0" smtClean="0">
              <a:latin typeface="Arial" pitchFamily="34" charset="0"/>
              <a:cs typeface="Arial" pitchFamily="34" charset="0"/>
            </a:rPr>
            <a:t>قرارداد اختیار خرید </a:t>
          </a:r>
          <a:endParaRPr lang="en-US" sz="2400" dirty="0">
            <a:latin typeface="Arial" pitchFamily="34" charset="0"/>
            <a:cs typeface="Arial" pitchFamily="34" charset="0"/>
          </a:endParaRPr>
        </a:p>
      </dgm:t>
    </dgm:pt>
    <dgm:pt modelId="{77EA1286-9D13-4623-BD7A-0329FE29291B}" type="parTrans" cxnId="{04D7C08A-B9AF-4D86-BF29-96B1B44584F5}">
      <dgm:prSet/>
      <dgm:spPr/>
      <dgm:t>
        <a:bodyPr/>
        <a:lstStyle/>
        <a:p>
          <a:endParaRPr lang="en-US"/>
        </a:p>
      </dgm:t>
    </dgm:pt>
    <dgm:pt modelId="{B2053BC0-9BEB-492F-AF65-9A1C77575A96}" type="sibTrans" cxnId="{04D7C08A-B9AF-4D86-BF29-96B1B44584F5}">
      <dgm:prSet/>
      <dgm:spPr/>
      <dgm:t>
        <a:bodyPr/>
        <a:lstStyle/>
        <a:p>
          <a:endParaRPr lang="en-US"/>
        </a:p>
      </dgm:t>
    </dgm:pt>
    <dgm:pt modelId="{3FE8A4D4-369D-42A9-AE12-69324361A917}">
      <dgm:prSet phldrT="[Text]" custT="1"/>
      <dgm:spPr/>
      <dgm:t>
        <a:bodyPr/>
        <a:lstStyle/>
        <a:p>
          <a:pPr rtl="1"/>
          <a:r>
            <a:rPr lang="fa-IR" sz="2400" dirty="0" smtClean="0">
              <a:latin typeface="Arial" pitchFamily="34" charset="0"/>
              <a:cs typeface="Arial" pitchFamily="34" charset="0"/>
            </a:rPr>
            <a:t>قرارداد اختیار فروش</a:t>
          </a:r>
          <a:endParaRPr lang="en-US" sz="2400" dirty="0">
            <a:latin typeface="Arial" pitchFamily="34" charset="0"/>
            <a:cs typeface="Arial" pitchFamily="34" charset="0"/>
          </a:endParaRPr>
        </a:p>
      </dgm:t>
    </dgm:pt>
    <dgm:pt modelId="{488B37D3-9CD3-4528-9FAA-4FBB74E32CDB}" type="parTrans" cxnId="{AA07FDD9-FCC8-4805-8CFA-E25C29B28CE4}">
      <dgm:prSet/>
      <dgm:spPr/>
      <dgm:t>
        <a:bodyPr/>
        <a:lstStyle/>
        <a:p>
          <a:endParaRPr lang="en-US"/>
        </a:p>
      </dgm:t>
    </dgm:pt>
    <dgm:pt modelId="{2674A86D-A3A7-439D-A18F-E507DC85CABF}" type="sibTrans" cxnId="{AA07FDD9-FCC8-4805-8CFA-E25C29B28CE4}">
      <dgm:prSet/>
      <dgm:spPr/>
      <dgm:t>
        <a:bodyPr/>
        <a:lstStyle/>
        <a:p>
          <a:endParaRPr lang="en-US"/>
        </a:p>
      </dgm:t>
    </dgm:pt>
    <dgm:pt modelId="{AED44C12-D8EC-48AA-8D2B-9A6CC0BFDB66}" type="pres">
      <dgm:prSet presAssocID="{D35CAEB4-C8DF-4896-995A-9B56F6D31170}" presName="diagram" presStyleCnt="0">
        <dgm:presLayoutVars>
          <dgm:chPref val="1"/>
          <dgm:dir val="rev"/>
          <dgm:animOne val="branch"/>
          <dgm:animLvl val="lvl"/>
          <dgm:resizeHandles val="exact"/>
        </dgm:presLayoutVars>
      </dgm:prSet>
      <dgm:spPr/>
      <dgm:t>
        <a:bodyPr/>
        <a:lstStyle/>
        <a:p>
          <a:endParaRPr lang="en-US"/>
        </a:p>
      </dgm:t>
    </dgm:pt>
    <dgm:pt modelId="{82D9B523-21D9-430B-B62F-AB9342483420}" type="pres">
      <dgm:prSet presAssocID="{17FFECD2-0304-4A20-B72E-1E770C7E763E}" presName="root1" presStyleCnt="0"/>
      <dgm:spPr/>
    </dgm:pt>
    <dgm:pt modelId="{D62BD0A2-6E98-4B47-BC19-3808C76FB045}" type="pres">
      <dgm:prSet presAssocID="{17FFECD2-0304-4A20-B72E-1E770C7E763E}" presName="LevelOneTextNode" presStyleLbl="node0" presStyleIdx="0" presStyleCnt="1">
        <dgm:presLayoutVars>
          <dgm:chPref val="3"/>
        </dgm:presLayoutVars>
      </dgm:prSet>
      <dgm:spPr/>
      <dgm:t>
        <a:bodyPr/>
        <a:lstStyle/>
        <a:p>
          <a:endParaRPr lang="en-US"/>
        </a:p>
      </dgm:t>
    </dgm:pt>
    <dgm:pt modelId="{596C4E45-B6A1-4C41-AADA-D5311E0B4A6E}" type="pres">
      <dgm:prSet presAssocID="{17FFECD2-0304-4A20-B72E-1E770C7E763E}" presName="level2hierChild" presStyleCnt="0"/>
      <dgm:spPr/>
    </dgm:pt>
    <dgm:pt modelId="{58F7A81F-036B-4268-B56B-CD8238027799}" type="pres">
      <dgm:prSet presAssocID="{77EA1286-9D13-4623-BD7A-0329FE29291B}" presName="conn2-1" presStyleLbl="parChTrans1D2" presStyleIdx="0" presStyleCnt="2"/>
      <dgm:spPr/>
      <dgm:t>
        <a:bodyPr/>
        <a:lstStyle/>
        <a:p>
          <a:endParaRPr lang="en-US"/>
        </a:p>
      </dgm:t>
    </dgm:pt>
    <dgm:pt modelId="{8F19E61B-1860-4808-9197-67DD9CDD607B}" type="pres">
      <dgm:prSet presAssocID="{77EA1286-9D13-4623-BD7A-0329FE29291B}" presName="connTx" presStyleLbl="parChTrans1D2" presStyleIdx="0" presStyleCnt="2"/>
      <dgm:spPr/>
      <dgm:t>
        <a:bodyPr/>
        <a:lstStyle/>
        <a:p>
          <a:endParaRPr lang="en-US"/>
        </a:p>
      </dgm:t>
    </dgm:pt>
    <dgm:pt modelId="{5029B8FE-D533-42BA-A081-C99A6477856B}" type="pres">
      <dgm:prSet presAssocID="{632254EB-1BF6-496F-8E62-CE8E210396F9}" presName="root2" presStyleCnt="0"/>
      <dgm:spPr/>
    </dgm:pt>
    <dgm:pt modelId="{1A4B902B-2936-4E8F-BF15-391BE1AA281A}" type="pres">
      <dgm:prSet presAssocID="{632254EB-1BF6-496F-8E62-CE8E210396F9}" presName="LevelTwoTextNode" presStyleLbl="node2" presStyleIdx="0" presStyleCnt="2">
        <dgm:presLayoutVars>
          <dgm:chPref val="3"/>
        </dgm:presLayoutVars>
      </dgm:prSet>
      <dgm:spPr/>
      <dgm:t>
        <a:bodyPr/>
        <a:lstStyle/>
        <a:p>
          <a:endParaRPr lang="en-US"/>
        </a:p>
      </dgm:t>
    </dgm:pt>
    <dgm:pt modelId="{01C39D10-4143-4AB0-86B4-6119423D94E5}" type="pres">
      <dgm:prSet presAssocID="{632254EB-1BF6-496F-8E62-CE8E210396F9}" presName="level3hierChild" presStyleCnt="0"/>
      <dgm:spPr/>
    </dgm:pt>
    <dgm:pt modelId="{FB23A9A2-1813-4E9E-A420-669E24CEA71D}" type="pres">
      <dgm:prSet presAssocID="{488B37D3-9CD3-4528-9FAA-4FBB74E32CDB}" presName="conn2-1" presStyleLbl="parChTrans1D2" presStyleIdx="1" presStyleCnt="2"/>
      <dgm:spPr/>
      <dgm:t>
        <a:bodyPr/>
        <a:lstStyle/>
        <a:p>
          <a:endParaRPr lang="en-US"/>
        </a:p>
      </dgm:t>
    </dgm:pt>
    <dgm:pt modelId="{C39D50A6-E6B8-4EAD-9CC3-BF4D69859895}" type="pres">
      <dgm:prSet presAssocID="{488B37D3-9CD3-4528-9FAA-4FBB74E32CDB}" presName="connTx" presStyleLbl="parChTrans1D2" presStyleIdx="1" presStyleCnt="2"/>
      <dgm:spPr/>
      <dgm:t>
        <a:bodyPr/>
        <a:lstStyle/>
        <a:p>
          <a:endParaRPr lang="en-US"/>
        </a:p>
      </dgm:t>
    </dgm:pt>
    <dgm:pt modelId="{5EE1DDC4-A271-4188-A25E-946B59236B47}" type="pres">
      <dgm:prSet presAssocID="{3FE8A4D4-369D-42A9-AE12-69324361A917}" presName="root2" presStyleCnt="0"/>
      <dgm:spPr/>
    </dgm:pt>
    <dgm:pt modelId="{ACEBD9D6-C611-4494-B3EC-775611ACD983}" type="pres">
      <dgm:prSet presAssocID="{3FE8A4D4-369D-42A9-AE12-69324361A917}" presName="LevelTwoTextNode" presStyleLbl="node2" presStyleIdx="1" presStyleCnt="2" custLinFactNeighborX="312" custLinFactNeighborY="4703">
        <dgm:presLayoutVars>
          <dgm:chPref val="3"/>
        </dgm:presLayoutVars>
      </dgm:prSet>
      <dgm:spPr/>
      <dgm:t>
        <a:bodyPr/>
        <a:lstStyle/>
        <a:p>
          <a:endParaRPr lang="en-US"/>
        </a:p>
      </dgm:t>
    </dgm:pt>
    <dgm:pt modelId="{3C59D291-C940-4B69-A8BE-36D866C99B2A}" type="pres">
      <dgm:prSet presAssocID="{3FE8A4D4-369D-42A9-AE12-69324361A917}" presName="level3hierChild" presStyleCnt="0"/>
      <dgm:spPr/>
    </dgm:pt>
  </dgm:ptLst>
  <dgm:cxnLst>
    <dgm:cxn modelId="{4CCDE178-A587-4713-BE92-DFF3ADA35FA6}" srcId="{D35CAEB4-C8DF-4896-995A-9B56F6D31170}" destId="{17FFECD2-0304-4A20-B72E-1E770C7E763E}" srcOrd="0" destOrd="0" parTransId="{64594BF3-4016-4BA7-B544-6136F0F79BF5}" sibTransId="{AB7F5121-1897-4367-8F93-1CBCD3260144}"/>
    <dgm:cxn modelId="{2316C653-C7E8-460E-BD74-4948A2EA50EA}" type="presOf" srcId="{17FFECD2-0304-4A20-B72E-1E770C7E763E}" destId="{D62BD0A2-6E98-4B47-BC19-3808C76FB045}" srcOrd="0" destOrd="0" presId="urn:microsoft.com/office/officeart/2005/8/layout/hierarchy2"/>
    <dgm:cxn modelId="{64C6B7F1-4660-4580-B2DC-F4DC0E03ABDE}" type="presOf" srcId="{77EA1286-9D13-4623-BD7A-0329FE29291B}" destId="{58F7A81F-036B-4268-B56B-CD8238027799}" srcOrd="0" destOrd="0" presId="urn:microsoft.com/office/officeart/2005/8/layout/hierarchy2"/>
    <dgm:cxn modelId="{F48B3E52-6ABF-4992-A743-BF17A7AB383F}" type="presOf" srcId="{D35CAEB4-C8DF-4896-995A-9B56F6D31170}" destId="{AED44C12-D8EC-48AA-8D2B-9A6CC0BFDB66}" srcOrd="0" destOrd="0" presId="urn:microsoft.com/office/officeart/2005/8/layout/hierarchy2"/>
    <dgm:cxn modelId="{E8D38352-2B9C-44BD-B5DC-D1858632AF4A}" type="presOf" srcId="{632254EB-1BF6-496F-8E62-CE8E210396F9}" destId="{1A4B902B-2936-4E8F-BF15-391BE1AA281A}" srcOrd="0" destOrd="0" presId="urn:microsoft.com/office/officeart/2005/8/layout/hierarchy2"/>
    <dgm:cxn modelId="{C1DD37AC-88FD-45A7-8EEF-8E75A796C773}" type="presOf" srcId="{77EA1286-9D13-4623-BD7A-0329FE29291B}" destId="{8F19E61B-1860-4808-9197-67DD9CDD607B}" srcOrd="1" destOrd="0" presId="urn:microsoft.com/office/officeart/2005/8/layout/hierarchy2"/>
    <dgm:cxn modelId="{AA07FDD9-FCC8-4805-8CFA-E25C29B28CE4}" srcId="{17FFECD2-0304-4A20-B72E-1E770C7E763E}" destId="{3FE8A4D4-369D-42A9-AE12-69324361A917}" srcOrd="1" destOrd="0" parTransId="{488B37D3-9CD3-4528-9FAA-4FBB74E32CDB}" sibTransId="{2674A86D-A3A7-439D-A18F-E507DC85CABF}"/>
    <dgm:cxn modelId="{9ABB1478-C9FD-42BF-B64C-D017CEFB23C0}" type="presOf" srcId="{488B37D3-9CD3-4528-9FAA-4FBB74E32CDB}" destId="{FB23A9A2-1813-4E9E-A420-669E24CEA71D}" srcOrd="0" destOrd="0" presId="urn:microsoft.com/office/officeart/2005/8/layout/hierarchy2"/>
    <dgm:cxn modelId="{1C781533-1F4D-41EA-9D11-C72A42D03CCA}" type="presOf" srcId="{488B37D3-9CD3-4528-9FAA-4FBB74E32CDB}" destId="{C39D50A6-E6B8-4EAD-9CC3-BF4D69859895}" srcOrd="1" destOrd="0" presId="urn:microsoft.com/office/officeart/2005/8/layout/hierarchy2"/>
    <dgm:cxn modelId="{04D7C08A-B9AF-4D86-BF29-96B1B44584F5}" srcId="{17FFECD2-0304-4A20-B72E-1E770C7E763E}" destId="{632254EB-1BF6-496F-8E62-CE8E210396F9}" srcOrd="0" destOrd="0" parTransId="{77EA1286-9D13-4623-BD7A-0329FE29291B}" sibTransId="{B2053BC0-9BEB-492F-AF65-9A1C77575A96}"/>
    <dgm:cxn modelId="{964443AD-A1C1-4DAC-BE26-31FED4F668C4}" type="presOf" srcId="{3FE8A4D4-369D-42A9-AE12-69324361A917}" destId="{ACEBD9D6-C611-4494-B3EC-775611ACD983}" srcOrd="0" destOrd="0" presId="urn:microsoft.com/office/officeart/2005/8/layout/hierarchy2"/>
    <dgm:cxn modelId="{EA08377F-C293-4AA5-8719-182C781EF31B}" type="presParOf" srcId="{AED44C12-D8EC-48AA-8D2B-9A6CC0BFDB66}" destId="{82D9B523-21D9-430B-B62F-AB9342483420}" srcOrd="0" destOrd="0" presId="urn:microsoft.com/office/officeart/2005/8/layout/hierarchy2"/>
    <dgm:cxn modelId="{B28A382C-D7FF-4925-8437-A1E8537A430D}" type="presParOf" srcId="{82D9B523-21D9-430B-B62F-AB9342483420}" destId="{D62BD0A2-6E98-4B47-BC19-3808C76FB045}" srcOrd="0" destOrd="0" presId="urn:microsoft.com/office/officeart/2005/8/layout/hierarchy2"/>
    <dgm:cxn modelId="{750B3634-46F5-4A56-BD8B-D9D04F12BC2D}" type="presParOf" srcId="{82D9B523-21D9-430B-B62F-AB9342483420}" destId="{596C4E45-B6A1-4C41-AADA-D5311E0B4A6E}" srcOrd="1" destOrd="0" presId="urn:microsoft.com/office/officeart/2005/8/layout/hierarchy2"/>
    <dgm:cxn modelId="{DAB3A4D3-57E8-455F-8139-88BC43BE4D3D}" type="presParOf" srcId="{596C4E45-B6A1-4C41-AADA-D5311E0B4A6E}" destId="{58F7A81F-036B-4268-B56B-CD8238027799}" srcOrd="0" destOrd="0" presId="urn:microsoft.com/office/officeart/2005/8/layout/hierarchy2"/>
    <dgm:cxn modelId="{46C78DD5-D6D1-4929-997F-05B814508470}" type="presParOf" srcId="{58F7A81F-036B-4268-B56B-CD8238027799}" destId="{8F19E61B-1860-4808-9197-67DD9CDD607B}" srcOrd="0" destOrd="0" presId="urn:microsoft.com/office/officeart/2005/8/layout/hierarchy2"/>
    <dgm:cxn modelId="{1B6A96E5-A6CD-44AE-9060-97293EF54152}" type="presParOf" srcId="{596C4E45-B6A1-4C41-AADA-D5311E0B4A6E}" destId="{5029B8FE-D533-42BA-A081-C99A6477856B}" srcOrd="1" destOrd="0" presId="urn:microsoft.com/office/officeart/2005/8/layout/hierarchy2"/>
    <dgm:cxn modelId="{28BBDA29-65EA-49C4-8B1D-BDBF8F619F47}" type="presParOf" srcId="{5029B8FE-D533-42BA-A081-C99A6477856B}" destId="{1A4B902B-2936-4E8F-BF15-391BE1AA281A}" srcOrd="0" destOrd="0" presId="urn:microsoft.com/office/officeart/2005/8/layout/hierarchy2"/>
    <dgm:cxn modelId="{99A85798-B3B7-4AB9-B6B9-7A8BEE3E41E8}" type="presParOf" srcId="{5029B8FE-D533-42BA-A081-C99A6477856B}" destId="{01C39D10-4143-4AB0-86B4-6119423D94E5}" srcOrd="1" destOrd="0" presId="urn:microsoft.com/office/officeart/2005/8/layout/hierarchy2"/>
    <dgm:cxn modelId="{A0E6A581-8637-43DF-8CE4-DECE0D65474B}" type="presParOf" srcId="{596C4E45-B6A1-4C41-AADA-D5311E0B4A6E}" destId="{FB23A9A2-1813-4E9E-A420-669E24CEA71D}" srcOrd="2" destOrd="0" presId="urn:microsoft.com/office/officeart/2005/8/layout/hierarchy2"/>
    <dgm:cxn modelId="{30D9606C-B607-4307-9D5F-9795E2D79A0C}" type="presParOf" srcId="{FB23A9A2-1813-4E9E-A420-669E24CEA71D}" destId="{C39D50A6-E6B8-4EAD-9CC3-BF4D69859895}" srcOrd="0" destOrd="0" presId="urn:microsoft.com/office/officeart/2005/8/layout/hierarchy2"/>
    <dgm:cxn modelId="{BBAB4D13-8084-42E0-A352-78C5D84E2A71}" type="presParOf" srcId="{596C4E45-B6A1-4C41-AADA-D5311E0B4A6E}" destId="{5EE1DDC4-A271-4188-A25E-946B59236B47}" srcOrd="3" destOrd="0" presId="urn:microsoft.com/office/officeart/2005/8/layout/hierarchy2"/>
    <dgm:cxn modelId="{2A4EF9DE-B37E-4487-98A6-24BF08DC5201}" type="presParOf" srcId="{5EE1DDC4-A271-4188-A25E-946B59236B47}" destId="{ACEBD9D6-C611-4494-B3EC-775611ACD983}" srcOrd="0" destOrd="0" presId="urn:microsoft.com/office/officeart/2005/8/layout/hierarchy2"/>
    <dgm:cxn modelId="{CE62CDA9-0305-42B7-9398-393BB5A0ED22}" type="presParOf" srcId="{5EE1DDC4-A271-4188-A25E-946B59236B47}" destId="{3C59D291-C940-4B69-A8BE-36D866C99B2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2BD0A2-6E98-4B47-BC19-3808C76FB045}">
      <dsp:nvSpPr>
        <dsp:cNvPr id="0" name=""/>
        <dsp:cNvSpPr/>
      </dsp:nvSpPr>
      <dsp:spPr>
        <a:xfrm>
          <a:off x="4374128" y="1619733"/>
          <a:ext cx="3122265" cy="156113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fa-IR" sz="3600" kern="1200" dirty="0" smtClean="0">
              <a:latin typeface="Arial" pitchFamily="34" charset="0"/>
              <a:cs typeface="Arial" pitchFamily="34" charset="0"/>
            </a:rPr>
            <a:t>اختیار</a:t>
          </a:r>
          <a:endParaRPr lang="en-US" sz="3600" kern="1200" dirty="0">
            <a:latin typeface="Arial" pitchFamily="34" charset="0"/>
            <a:cs typeface="Arial" pitchFamily="34" charset="0"/>
          </a:endParaRPr>
        </a:p>
      </dsp:txBody>
      <dsp:txXfrm>
        <a:off x="4374128" y="1619733"/>
        <a:ext cx="3122265" cy="1561132"/>
      </dsp:txXfrm>
    </dsp:sp>
    <dsp:sp modelId="{58F7A81F-036B-4268-B56B-CD8238027799}">
      <dsp:nvSpPr>
        <dsp:cNvPr id="0" name=""/>
        <dsp:cNvSpPr/>
      </dsp:nvSpPr>
      <dsp:spPr>
        <a:xfrm rot="12942401">
          <a:off x="2980658" y="1922206"/>
          <a:ext cx="1538032" cy="58535"/>
        </a:xfrm>
        <a:custGeom>
          <a:avLst/>
          <a:gdLst/>
          <a:ahLst/>
          <a:cxnLst/>
          <a:rect l="0" t="0" r="0" b="0"/>
          <a:pathLst>
            <a:path>
              <a:moveTo>
                <a:pt x="0" y="29267"/>
              </a:moveTo>
              <a:lnTo>
                <a:pt x="1538032" y="292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942401">
        <a:off x="3711224" y="1913023"/>
        <a:ext cx="76901" cy="76901"/>
      </dsp:txXfrm>
    </dsp:sp>
    <dsp:sp modelId="{1A4B902B-2936-4E8F-BF15-391BE1AA281A}">
      <dsp:nvSpPr>
        <dsp:cNvPr id="0" name=""/>
        <dsp:cNvSpPr/>
      </dsp:nvSpPr>
      <dsp:spPr>
        <a:xfrm>
          <a:off x="2956" y="722082"/>
          <a:ext cx="3122265" cy="156113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just" defTabSz="1066800" rtl="1">
            <a:lnSpc>
              <a:spcPct val="90000"/>
            </a:lnSpc>
            <a:spcBef>
              <a:spcPct val="0"/>
            </a:spcBef>
            <a:spcAft>
              <a:spcPct val="35000"/>
            </a:spcAft>
          </a:pPr>
          <a:r>
            <a:rPr lang="fa-IR" sz="2400" kern="1200" dirty="0" smtClean="0">
              <a:latin typeface="Arial" pitchFamily="34" charset="0"/>
              <a:cs typeface="Arial" pitchFamily="34" charset="0"/>
            </a:rPr>
            <a:t>آمریکایی: در هر زمان قبل از انقضا یا در تاریخ انقضا</a:t>
          </a:r>
          <a:endParaRPr lang="en-US" sz="2400" kern="1200" dirty="0">
            <a:latin typeface="Arial" pitchFamily="34" charset="0"/>
            <a:cs typeface="Arial" pitchFamily="34" charset="0"/>
          </a:endParaRPr>
        </a:p>
      </dsp:txBody>
      <dsp:txXfrm>
        <a:off x="2956" y="722082"/>
        <a:ext cx="3122265" cy="1561132"/>
      </dsp:txXfrm>
    </dsp:sp>
    <dsp:sp modelId="{FB23A9A2-1813-4E9E-A420-669E24CEA71D}">
      <dsp:nvSpPr>
        <dsp:cNvPr id="0" name=""/>
        <dsp:cNvSpPr/>
      </dsp:nvSpPr>
      <dsp:spPr>
        <a:xfrm rot="8514959">
          <a:off x="2967381" y="2856568"/>
          <a:ext cx="1574327" cy="58535"/>
        </a:xfrm>
        <a:custGeom>
          <a:avLst/>
          <a:gdLst/>
          <a:ahLst/>
          <a:cxnLst/>
          <a:rect l="0" t="0" r="0" b="0"/>
          <a:pathLst>
            <a:path>
              <a:moveTo>
                <a:pt x="0" y="29267"/>
              </a:moveTo>
              <a:lnTo>
                <a:pt x="1574327" y="292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514959">
        <a:off x="3715187" y="2846477"/>
        <a:ext cx="78716" cy="78716"/>
      </dsp:txXfrm>
    </dsp:sp>
    <dsp:sp modelId="{ACEBD9D6-C611-4494-B3EC-775611ACD983}">
      <dsp:nvSpPr>
        <dsp:cNvPr id="0" name=""/>
        <dsp:cNvSpPr/>
      </dsp:nvSpPr>
      <dsp:spPr>
        <a:xfrm>
          <a:off x="12698" y="2590805"/>
          <a:ext cx="3122265" cy="156113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latin typeface="Arial" pitchFamily="34" charset="0"/>
              <a:cs typeface="Arial" pitchFamily="34" charset="0"/>
            </a:rPr>
            <a:t>اروپایی: تنها در زمان انقضا</a:t>
          </a:r>
          <a:endParaRPr lang="en-US" sz="2400" kern="1200" dirty="0">
            <a:latin typeface="Arial" pitchFamily="34" charset="0"/>
            <a:cs typeface="Arial" pitchFamily="34" charset="0"/>
          </a:endParaRPr>
        </a:p>
      </dsp:txBody>
      <dsp:txXfrm>
        <a:off x="12698" y="2590805"/>
        <a:ext cx="3122265" cy="156113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2BD0A2-6E98-4B47-BC19-3808C76FB045}">
      <dsp:nvSpPr>
        <dsp:cNvPr id="0" name=""/>
        <dsp:cNvSpPr/>
      </dsp:nvSpPr>
      <dsp:spPr>
        <a:xfrm>
          <a:off x="4374128" y="1619733"/>
          <a:ext cx="3122265" cy="156113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fa-IR" sz="3600" kern="1200" dirty="0" smtClean="0">
              <a:latin typeface="Arial" pitchFamily="34" charset="0"/>
              <a:cs typeface="Arial" pitchFamily="34" charset="0"/>
            </a:rPr>
            <a:t>انوع اختیار</a:t>
          </a:r>
          <a:endParaRPr lang="en-US" sz="3600" kern="1200" dirty="0">
            <a:latin typeface="Arial" pitchFamily="34" charset="0"/>
            <a:cs typeface="Arial" pitchFamily="34" charset="0"/>
          </a:endParaRPr>
        </a:p>
      </dsp:txBody>
      <dsp:txXfrm>
        <a:off x="4374128" y="1619733"/>
        <a:ext cx="3122265" cy="1561132"/>
      </dsp:txXfrm>
    </dsp:sp>
    <dsp:sp modelId="{58F7A81F-036B-4268-B56B-CD8238027799}">
      <dsp:nvSpPr>
        <dsp:cNvPr id="0" name=""/>
        <dsp:cNvSpPr/>
      </dsp:nvSpPr>
      <dsp:spPr>
        <a:xfrm rot="12942401">
          <a:off x="2980658" y="1922206"/>
          <a:ext cx="1538032" cy="58535"/>
        </a:xfrm>
        <a:custGeom>
          <a:avLst/>
          <a:gdLst/>
          <a:ahLst/>
          <a:cxnLst/>
          <a:rect l="0" t="0" r="0" b="0"/>
          <a:pathLst>
            <a:path>
              <a:moveTo>
                <a:pt x="0" y="29267"/>
              </a:moveTo>
              <a:lnTo>
                <a:pt x="1538032" y="292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942401">
        <a:off x="3711224" y="1913023"/>
        <a:ext cx="76901" cy="76901"/>
      </dsp:txXfrm>
    </dsp:sp>
    <dsp:sp modelId="{1A4B902B-2936-4E8F-BF15-391BE1AA281A}">
      <dsp:nvSpPr>
        <dsp:cNvPr id="0" name=""/>
        <dsp:cNvSpPr/>
      </dsp:nvSpPr>
      <dsp:spPr>
        <a:xfrm>
          <a:off x="2956" y="722082"/>
          <a:ext cx="3122265" cy="156113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just" defTabSz="1066800" rtl="1">
            <a:lnSpc>
              <a:spcPct val="90000"/>
            </a:lnSpc>
            <a:spcBef>
              <a:spcPct val="0"/>
            </a:spcBef>
            <a:spcAft>
              <a:spcPct val="35000"/>
            </a:spcAft>
          </a:pPr>
          <a:r>
            <a:rPr lang="fa-IR" sz="2400" kern="1200" dirty="0" smtClean="0">
              <a:latin typeface="Arial" pitchFamily="34" charset="0"/>
              <a:cs typeface="Arial" pitchFamily="34" charset="0"/>
            </a:rPr>
            <a:t>قرارداد اختیار خرید </a:t>
          </a:r>
          <a:endParaRPr lang="en-US" sz="2400" kern="1200" dirty="0">
            <a:latin typeface="Arial" pitchFamily="34" charset="0"/>
            <a:cs typeface="Arial" pitchFamily="34" charset="0"/>
          </a:endParaRPr>
        </a:p>
      </dsp:txBody>
      <dsp:txXfrm>
        <a:off x="2956" y="722082"/>
        <a:ext cx="3122265" cy="1561132"/>
      </dsp:txXfrm>
    </dsp:sp>
    <dsp:sp modelId="{FB23A9A2-1813-4E9E-A420-669E24CEA71D}">
      <dsp:nvSpPr>
        <dsp:cNvPr id="0" name=""/>
        <dsp:cNvSpPr/>
      </dsp:nvSpPr>
      <dsp:spPr>
        <a:xfrm rot="8514959">
          <a:off x="2967381" y="2856568"/>
          <a:ext cx="1574327" cy="58535"/>
        </a:xfrm>
        <a:custGeom>
          <a:avLst/>
          <a:gdLst/>
          <a:ahLst/>
          <a:cxnLst/>
          <a:rect l="0" t="0" r="0" b="0"/>
          <a:pathLst>
            <a:path>
              <a:moveTo>
                <a:pt x="0" y="29267"/>
              </a:moveTo>
              <a:lnTo>
                <a:pt x="1574327" y="292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514959">
        <a:off x="3715187" y="2846477"/>
        <a:ext cx="78716" cy="78716"/>
      </dsp:txXfrm>
    </dsp:sp>
    <dsp:sp modelId="{ACEBD9D6-C611-4494-B3EC-775611ACD983}">
      <dsp:nvSpPr>
        <dsp:cNvPr id="0" name=""/>
        <dsp:cNvSpPr/>
      </dsp:nvSpPr>
      <dsp:spPr>
        <a:xfrm>
          <a:off x="12698" y="2590805"/>
          <a:ext cx="3122265" cy="156113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latin typeface="Arial" pitchFamily="34" charset="0"/>
              <a:cs typeface="Arial" pitchFamily="34" charset="0"/>
            </a:rPr>
            <a:t>قرارداد اختیار فروش</a:t>
          </a:r>
          <a:endParaRPr lang="en-US" sz="2400" kern="1200" dirty="0">
            <a:latin typeface="Arial" pitchFamily="34" charset="0"/>
            <a:cs typeface="Arial" pitchFamily="34" charset="0"/>
          </a:endParaRPr>
        </a:p>
      </dsp:txBody>
      <dsp:txXfrm>
        <a:off x="12698" y="2590805"/>
        <a:ext cx="3122265" cy="15611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FDBC7-8321-4F64-AC1E-A5F57E8A8749}" type="datetimeFigureOut">
              <a:rPr lang="en-US" smtClean="0"/>
              <a:pPr/>
              <a:t>11/29/2017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6919A-BC18-4EBF-8EBA-2CCA8451FD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46919A-BC18-4EBF-8EBA-2CCA8451FD1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11/29/2017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cs typeface="+mn-cs"/>
              </a:rPr>
              <a:t>فصل 10</a:t>
            </a:r>
            <a:endParaRPr lang="en-US" dirty="0">
              <a:cs typeface="+mn-cs"/>
            </a:endParaRPr>
          </a:p>
        </p:txBody>
      </p:sp>
      <p:sp>
        <p:nvSpPr>
          <p:cNvPr id="3" name="Subtitle 2"/>
          <p:cNvSpPr>
            <a:spLocks noGrp="1"/>
          </p:cNvSpPr>
          <p:nvPr>
            <p:ph type="subTitle" idx="1"/>
          </p:nvPr>
        </p:nvSpPr>
        <p:spPr>
          <a:ln>
            <a:noFill/>
          </a:ln>
        </p:spPr>
        <p:txBody>
          <a:bodyPr/>
          <a:lstStyle/>
          <a:p>
            <a:pPr algn="ctr"/>
            <a:endParaRPr lang="fa-IR" dirty="0" smtClean="0">
              <a:solidFill>
                <a:schemeClr val="tx1"/>
              </a:solidFill>
            </a:endParaRPr>
          </a:p>
          <a:p>
            <a:pPr algn="ctr"/>
            <a:r>
              <a:rPr lang="fa-IR" sz="4400" dirty="0" smtClean="0">
                <a:solidFill>
                  <a:schemeClr val="tx1"/>
                </a:solidFill>
                <a:latin typeface="Arial" pitchFamily="34" charset="0"/>
                <a:cs typeface="Arial" pitchFamily="34" charset="0"/>
              </a:rPr>
              <a:t>سازو کار بازارهای اختیار معامله</a:t>
            </a:r>
          </a:p>
          <a:p>
            <a:pPr algn="ctr"/>
            <a:endParaRPr lang="fa-IR" dirty="0" smtClean="0">
              <a:solidFill>
                <a:schemeClr val="tx1"/>
              </a:solidFill>
            </a:endParaRPr>
          </a:p>
          <a:p>
            <a:pPr algn="ctr"/>
            <a:endParaRPr lang="fa-IR"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ترمینولوژی و اصطلاحات</a:t>
            </a:r>
            <a:endParaRPr lang="en-US" dirty="0"/>
          </a:p>
        </p:txBody>
      </p:sp>
      <p:sp>
        <p:nvSpPr>
          <p:cNvPr id="4" name="Content Placeholder 3"/>
          <p:cNvSpPr>
            <a:spLocks noGrp="1"/>
          </p:cNvSpPr>
          <p:nvPr>
            <p:ph idx="1"/>
          </p:nvPr>
        </p:nvSpPr>
        <p:spPr/>
        <p:txBody>
          <a:bodyPr>
            <a:normAutofit/>
          </a:bodyPr>
          <a:lstStyle/>
          <a:p>
            <a:pPr algn="r" rtl="1"/>
            <a:r>
              <a:rPr lang="fa-IR" dirty="0" smtClean="0"/>
              <a:t>با قیمت یا سود آور : </a:t>
            </a:r>
          </a:p>
          <a:p>
            <a:pPr algn="r" rtl="1">
              <a:buNone/>
            </a:pPr>
            <a:r>
              <a:rPr lang="fa-IR" sz="2800" dirty="0" smtClean="0"/>
              <a:t>اختیاری است که برای دارنده آن در صورت اعمال فوری این حق جریان نقدی مثبت ایجاد می کند . </a:t>
            </a:r>
          </a:p>
          <a:p>
            <a:pPr algn="r" rtl="1"/>
            <a:r>
              <a:rPr lang="fa-IR" dirty="0" smtClean="0"/>
              <a:t>بی قیمت یا زیان ده :</a:t>
            </a:r>
          </a:p>
          <a:p>
            <a:pPr algn="r" rtl="1">
              <a:buNone/>
            </a:pPr>
            <a:r>
              <a:rPr lang="fa-IR" sz="2800" dirty="0" smtClean="0"/>
              <a:t>در صورت اعمال فوری آن جریان نقدی منفی برای دارنده اوراق اختیار معامله دارد.</a:t>
            </a:r>
          </a:p>
          <a:p>
            <a:pPr algn="r" rtl="1"/>
            <a:r>
              <a:rPr lang="fa-IR" dirty="0" smtClean="0"/>
              <a:t>به قیمت یا نقطه بی تفاوتی :</a:t>
            </a:r>
          </a:p>
          <a:p>
            <a:pPr algn="r" rtl="1">
              <a:buNone/>
            </a:pPr>
            <a:r>
              <a:rPr lang="fa-IR" sz="2800" dirty="0" smtClean="0"/>
              <a:t>در صورت اجرای فوری آن هیچ جریان نقدی مثبت یا منفی برای دارنده این ورقه به همراه ندارد .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3200" dirty="0" smtClean="0">
                <a:effectLst/>
              </a:rPr>
              <a:t>S</a:t>
            </a:r>
            <a:r>
              <a:rPr lang="fa-IR" sz="3200" dirty="0" smtClean="0">
                <a:effectLst/>
              </a:rPr>
              <a:t> قیمت سهام              </a:t>
            </a:r>
            <a:r>
              <a:rPr lang="en-US" sz="3200" dirty="0" smtClean="0">
                <a:effectLst/>
              </a:rPr>
              <a:t>K</a:t>
            </a:r>
            <a:r>
              <a:rPr lang="fa-IR" sz="3200" dirty="0" smtClean="0">
                <a:effectLst/>
              </a:rPr>
              <a:t> قیمت اجرایی</a:t>
            </a:r>
            <a:endParaRPr lang="en-US" sz="3200" dirty="0">
              <a:effectLst/>
            </a:endParaRPr>
          </a:p>
        </p:txBody>
      </p:sp>
      <p:sp>
        <p:nvSpPr>
          <p:cNvPr id="3" name="Content Placeholder 2"/>
          <p:cNvSpPr>
            <a:spLocks noGrp="1"/>
          </p:cNvSpPr>
          <p:nvPr>
            <p:ph idx="1"/>
          </p:nvPr>
        </p:nvSpPr>
        <p:spPr/>
        <p:txBody>
          <a:bodyPr/>
          <a:lstStyle/>
          <a:p>
            <a:pPr algn="just" rtl="1"/>
            <a:r>
              <a:rPr lang="fa-IR" sz="2400" dirty="0" smtClean="0">
                <a:latin typeface="Arial" pitchFamily="34" charset="0"/>
                <a:cs typeface="Arial" pitchFamily="34" charset="0"/>
              </a:rPr>
              <a:t>اختیار خرید :</a:t>
            </a:r>
          </a:p>
          <a:p>
            <a:pPr algn="just" rtl="1">
              <a:buNone/>
            </a:pPr>
            <a:r>
              <a:rPr lang="fa-IR" sz="2400" dirty="0" smtClean="0">
                <a:latin typeface="Arial" pitchFamily="34" charset="0"/>
                <a:cs typeface="Arial" pitchFamily="34" charset="0"/>
              </a:rPr>
              <a:t>با ارزش               </a:t>
            </a:r>
            <a:r>
              <a:rPr lang="en-US" sz="2400" dirty="0" smtClean="0">
                <a:latin typeface="Arial" pitchFamily="34" charset="0"/>
                <a:cs typeface="Arial" pitchFamily="34" charset="0"/>
              </a:rPr>
              <a:t>S&gt;K</a:t>
            </a:r>
            <a:endParaRPr lang="fa-IR" sz="2400" dirty="0" smtClean="0">
              <a:latin typeface="Arial" pitchFamily="34" charset="0"/>
              <a:cs typeface="Arial" pitchFamily="34" charset="0"/>
            </a:endParaRPr>
          </a:p>
          <a:p>
            <a:pPr algn="just" rtl="1">
              <a:buNone/>
            </a:pPr>
            <a:r>
              <a:rPr lang="fa-IR" sz="2400" dirty="0" smtClean="0">
                <a:latin typeface="Arial" pitchFamily="34" charset="0"/>
                <a:cs typeface="Arial" pitchFamily="34" charset="0"/>
              </a:rPr>
              <a:t>بی تفاوت              </a:t>
            </a:r>
            <a:r>
              <a:rPr lang="en-US" sz="2400" dirty="0" smtClean="0">
                <a:latin typeface="Arial" pitchFamily="34" charset="0"/>
                <a:cs typeface="Arial" pitchFamily="34" charset="0"/>
              </a:rPr>
              <a:t>S=K</a:t>
            </a:r>
          </a:p>
          <a:p>
            <a:pPr algn="just" rtl="1">
              <a:buNone/>
            </a:pPr>
            <a:r>
              <a:rPr lang="fa-IR" sz="2400" dirty="0" smtClean="0">
                <a:latin typeface="Arial" pitchFamily="34" charset="0"/>
                <a:cs typeface="Arial" pitchFamily="34" charset="0"/>
              </a:rPr>
              <a:t>زیان ده                </a:t>
            </a:r>
            <a:r>
              <a:rPr lang="en-US" sz="2400" dirty="0" smtClean="0">
                <a:latin typeface="Arial" pitchFamily="34" charset="0"/>
                <a:cs typeface="Arial" pitchFamily="34" charset="0"/>
              </a:rPr>
              <a:t>S&lt;K</a:t>
            </a:r>
            <a:endParaRPr lang="fa-IR" sz="2400" dirty="0" smtClean="0">
              <a:latin typeface="Arial" pitchFamily="34" charset="0"/>
              <a:cs typeface="Arial" pitchFamily="34" charset="0"/>
            </a:endParaRPr>
          </a:p>
          <a:p>
            <a:pPr algn="just" rtl="1">
              <a:buNone/>
            </a:pPr>
            <a:endParaRPr lang="fa-IR" sz="2400" dirty="0" smtClean="0">
              <a:latin typeface="Arial" pitchFamily="34" charset="0"/>
              <a:cs typeface="Arial" pitchFamily="34" charset="0"/>
            </a:endParaRPr>
          </a:p>
          <a:p>
            <a:pPr algn="just" rtl="1"/>
            <a:r>
              <a:rPr lang="fa-IR" sz="2400" dirty="0" smtClean="0">
                <a:latin typeface="Arial" pitchFamily="34" charset="0"/>
                <a:cs typeface="Arial" pitchFamily="34" charset="0"/>
              </a:rPr>
              <a:t>اختیار فروش:</a:t>
            </a:r>
          </a:p>
          <a:p>
            <a:pPr algn="just" rtl="1">
              <a:buNone/>
            </a:pPr>
            <a:r>
              <a:rPr lang="fa-IR" sz="2400" dirty="0" smtClean="0">
                <a:latin typeface="Arial" pitchFamily="34" charset="0"/>
                <a:cs typeface="Arial" pitchFamily="34" charset="0"/>
              </a:rPr>
              <a:t>با ارزش             </a:t>
            </a:r>
            <a:r>
              <a:rPr lang="en-US" sz="2400" dirty="0" smtClean="0">
                <a:latin typeface="Arial" pitchFamily="34" charset="0"/>
                <a:cs typeface="Arial" pitchFamily="34" charset="0"/>
              </a:rPr>
              <a:t>S&lt;K </a:t>
            </a:r>
            <a:endParaRPr lang="fa-IR" sz="2400" dirty="0" smtClean="0">
              <a:latin typeface="Arial" pitchFamily="34" charset="0"/>
              <a:cs typeface="Arial" pitchFamily="34" charset="0"/>
            </a:endParaRPr>
          </a:p>
          <a:p>
            <a:pPr algn="just" rtl="1">
              <a:buNone/>
            </a:pPr>
            <a:r>
              <a:rPr lang="fa-IR" sz="2400" dirty="0" smtClean="0">
                <a:latin typeface="Arial" pitchFamily="34" charset="0"/>
                <a:cs typeface="Arial" pitchFamily="34" charset="0"/>
              </a:rPr>
              <a:t>بی تفاوت             </a:t>
            </a:r>
            <a:r>
              <a:rPr lang="en-US" sz="2400" dirty="0" smtClean="0">
                <a:latin typeface="Arial" pitchFamily="34" charset="0"/>
                <a:cs typeface="Arial" pitchFamily="34" charset="0"/>
              </a:rPr>
              <a:t>S=K</a:t>
            </a:r>
            <a:endParaRPr lang="fa-IR" sz="2400" dirty="0" smtClean="0">
              <a:latin typeface="Arial" pitchFamily="34" charset="0"/>
              <a:cs typeface="Arial" pitchFamily="34" charset="0"/>
            </a:endParaRPr>
          </a:p>
          <a:p>
            <a:pPr algn="just" rtl="1">
              <a:buNone/>
            </a:pPr>
            <a:r>
              <a:rPr lang="fa-IR" sz="2400" dirty="0" smtClean="0">
                <a:latin typeface="Arial" pitchFamily="34" charset="0"/>
                <a:cs typeface="Arial" pitchFamily="34" charset="0"/>
              </a:rPr>
              <a:t>بی ارزش            </a:t>
            </a:r>
            <a:r>
              <a:rPr lang="en-US" sz="2400" dirty="0" smtClean="0">
                <a:latin typeface="Arial" pitchFamily="34" charset="0"/>
                <a:cs typeface="Arial" pitchFamily="34" charset="0"/>
              </a:rPr>
              <a:t>S&gt;K</a:t>
            </a:r>
            <a:endParaRPr lang="fa-IR" sz="2400" dirty="0" smtClean="0">
              <a:latin typeface="Arial" pitchFamily="34" charset="0"/>
              <a:cs typeface="Arial" pitchFamily="34" charset="0"/>
            </a:endParaRPr>
          </a:p>
          <a:p>
            <a:pPr algn="just" rtl="1">
              <a:buNone/>
            </a:pP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طبقه اختیار معامله :</a:t>
            </a:r>
          </a:p>
          <a:p>
            <a:pPr algn="r" rtl="1">
              <a:buNone/>
            </a:pPr>
            <a:r>
              <a:rPr lang="fa-IR" sz="2800" dirty="0" smtClean="0"/>
              <a:t>همه اختیار معامله هایی که از یک نوع هستند ( اختیار خرید یا فروش ) را با عنوان طبقه اختیار معامله نام می بریم . </a:t>
            </a:r>
          </a:p>
          <a:p>
            <a:pPr algn="r" rtl="1"/>
            <a:r>
              <a:rPr lang="fa-IR" dirty="0" smtClean="0"/>
              <a:t>سری اختیار معامله :</a:t>
            </a:r>
          </a:p>
          <a:p>
            <a:pPr algn="r" rtl="1">
              <a:buNone/>
            </a:pPr>
            <a:r>
              <a:rPr lang="fa-IR" sz="2800" dirty="0" smtClean="0"/>
              <a:t>شامل تمام اختیار معامله های یک طبقه خاص است که دارای قیمت اجرایی و تاریخ انقضای یکسان می باشند . </a:t>
            </a:r>
          </a:p>
          <a:p>
            <a:pPr algn="r" rtl="1"/>
            <a:r>
              <a:rPr lang="fa-IR" sz="2800" dirty="0" smtClean="0"/>
              <a:t>ارزش ذاتی : عبارت است از حداکثر مقدار بین صفر و ارزش اختیار معامله در صورتی که بلافاصله اعمال شود . </a:t>
            </a:r>
          </a:p>
          <a:p>
            <a:pPr rtl="1">
              <a:buNone/>
            </a:pPr>
            <a:r>
              <a:rPr lang="en-US" sz="2800" dirty="0" smtClean="0"/>
              <a:t>Max ( S-K ,  0 )</a:t>
            </a:r>
          </a:p>
          <a:p>
            <a:pPr rtl="1">
              <a:buNone/>
            </a:pPr>
            <a:r>
              <a:rPr lang="en-US" sz="2800" dirty="0" smtClean="0"/>
              <a:t>Max (K-S , 0 )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ارزش زمانی :</a:t>
            </a:r>
            <a:endParaRPr lang="en-US" sz="2800" dirty="0"/>
          </a:p>
        </p:txBody>
      </p:sp>
      <p:sp>
        <p:nvSpPr>
          <p:cNvPr id="3" name="Content Placeholder 2"/>
          <p:cNvSpPr>
            <a:spLocks noGrp="1"/>
          </p:cNvSpPr>
          <p:nvPr>
            <p:ph idx="1"/>
          </p:nvPr>
        </p:nvSpPr>
        <p:spPr/>
        <p:txBody>
          <a:bodyPr/>
          <a:lstStyle/>
          <a:p>
            <a:pPr algn="r" rtl="1"/>
            <a:r>
              <a:rPr lang="fa-IR" smtClean="0"/>
              <a:t>یک اختیار معامله آمریکایی با ارزش می باید حداقل دارای ارزشی معادل ارزش ذاتی باشد تا دارنده آن بتواند با اعمال فوری آن به یک ارزش ذاتی مثبت دست پیدا کند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fa-IR" dirty="0" smtClean="0"/>
              <a:t>مفاهیم پایه ای</a:t>
            </a:r>
            <a:endParaRPr lang="en-US" dirty="0"/>
          </a:p>
        </p:txBody>
      </p:sp>
      <p:graphicFrame>
        <p:nvGraphicFramePr>
          <p:cNvPr id="8" name="Content Placeholder 7"/>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endParaRPr lang="en-US" dirty="0"/>
          </a:p>
        </p:txBody>
      </p:sp>
      <p:sp>
        <p:nvSpPr>
          <p:cNvPr id="3" name="Content Placeholder 2"/>
          <p:cNvSpPr>
            <a:spLocks noGrp="1"/>
          </p:cNvSpPr>
          <p:nvPr>
            <p:ph idx="1"/>
          </p:nvPr>
        </p:nvSpPr>
        <p:spPr/>
        <p:txBody>
          <a:bodyPr>
            <a:normAutofit/>
          </a:bodyPr>
          <a:lstStyle/>
          <a:p>
            <a:pPr algn="just" rtl="1"/>
            <a:endParaRPr lang="fa-IR" sz="2400" dirty="0" smtClean="0"/>
          </a:p>
          <a:p>
            <a:pPr algn="just" rtl="1">
              <a:buNone/>
            </a:pPr>
            <a:endParaRPr lang="fa-IR" sz="2400" dirty="0" smtClean="0"/>
          </a:p>
          <a:p>
            <a:pPr algn="just" rtl="1">
              <a:buNone/>
            </a:pPr>
            <a:endParaRPr lang="fa-IR" sz="2400" dirty="0" smtClean="0"/>
          </a:p>
        </p:txBody>
      </p:sp>
      <p:graphicFrame>
        <p:nvGraphicFramePr>
          <p:cNvPr id="4" name="Content Placeholder 7"/>
          <p:cNvGraphicFramePr>
            <a:graphicFrameLocks/>
          </p:cNvGraphicFramePr>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t>موقعیت اختیارها</a:t>
            </a:r>
            <a:endParaRPr lang="en-US" sz="3200" dirty="0"/>
          </a:p>
        </p:txBody>
      </p:sp>
      <p:sp>
        <p:nvSpPr>
          <p:cNvPr id="3" name="Content Placeholder 2"/>
          <p:cNvSpPr>
            <a:spLocks noGrp="1"/>
          </p:cNvSpPr>
          <p:nvPr>
            <p:ph idx="1"/>
          </p:nvPr>
        </p:nvSpPr>
        <p:spPr/>
        <p:txBody>
          <a:bodyPr/>
          <a:lstStyle/>
          <a:p>
            <a:pPr algn="r" rtl="1"/>
            <a:r>
              <a:rPr lang="fa-IR" dirty="0" smtClean="0"/>
              <a:t>یک مثال : </a:t>
            </a:r>
            <a:r>
              <a:rPr lang="en-US" dirty="0" smtClean="0"/>
              <a:t>Long call</a:t>
            </a:r>
            <a:endParaRPr lang="fa-IR" dirty="0" smtClean="0"/>
          </a:p>
          <a:p>
            <a:pPr algn="r" rtl="1"/>
            <a:r>
              <a:rPr lang="fa-IR" dirty="0" smtClean="0"/>
              <a:t>یک اختیار خرید اروپایی با قیمت اجرایی 100 دلاربرای خرید 100 سهم </a:t>
            </a:r>
          </a:p>
          <a:p>
            <a:pPr algn="r" rtl="1"/>
            <a:r>
              <a:rPr lang="fa-IR" dirty="0" smtClean="0"/>
              <a:t>قیمت در حال حاضر 98 دلار</a:t>
            </a:r>
          </a:p>
          <a:p>
            <a:pPr algn="r" rtl="1"/>
            <a:r>
              <a:rPr lang="fa-IR" dirty="0" smtClean="0"/>
              <a:t>قیمت اختیار معامله 5 دلار</a:t>
            </a:r>
          </a:p>
          <a:p>
            <a:pPr rtl="1">
              <a:buNone/>
            </a:pPr>
            <a:r>
              <a:rPr lang="fa-IR" dirty="0" smtClean="0"/>
              <a:t>500=5*100</a:t>
            </a:r>
          </a:p>
          <a:p>
            <a:pPr rtl="1">
              <a:buNone/>
            </a:pPr>
            <a:r>
              <a:rPr lang="fa-IR" dirty="0" smtClean="0"/>
              <a:t>1500=100*15=100-115</a:t>
            </a:r>
          </a:p>
          <a:p>
            <a:pPr rtl="1">
              <a:buNone/>
            </a:pPr>
            <a:r>
              <a:rPr lang="fa-IR" dirty="0" smtClean="0"/>
              <a:t>1000=500-1500</a:t>
            </a:r>
          </a:p>
          <a:p>
            <a:pPr algn="r" rtl="1">
              <a:buNone/>
            </a:pPr>
            <a:endParaRPr lang="fa-IR" sz="2000" dirty="0" smtClean="0"/>
          </a:p>
          <a:p>
            <a:pPr algn="r" rtl="1">
              <a:buNone/>
            </a:pPr>
            <a:endParaRPr lang="fa-IR" sz="2000" dirty="0" smtClean="0"/>
          </a:p>
          <a:p>
            <a:pPr algn="r" rtl="1">
              <a:buNone/>
            </a:pPr>
            <a:endParaRPr lang="fa-IR" sz="2000" dirty="0" smtClean="0"/>
          </a:p>
          <a:p>
            <a:pPr algn="r" rtl="1">
              <a:buNone/>
            </a:pPr>
            <a:endParaRPr lang="fa-I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sz="3600" dirty="0"/>
          </a:p>
        </p:txBody>
      </p:sp>
      <p:sp>
        <p:nvSpPr>
          <p:cNvPr id="3" name="Content Placeholder 2"/>
          <p:cNvSpPr>
            <a:spLocks noGrp="1"/>
          </p:cNvSpPr>
          <p:nvPr>
            <p:ph idx="1"/>
          </p:nvPr>
        </p:nvSpPr>
        <p:spPr/>
        <p:txBody>
          <a:bodyPr/>
          <a:lstStyle/>
          <a:p>
            <a:pPr algn="r" rtl="1">
              <a:buNone/>
            </a:pPr>
            <a:r>
              <a:rPr lang="fa-IR" dirty="0" smtClean="0"/>
              <a:t>فرض : قیمت سهم در پایان 102 دلار شود</a:t>
            </a:r>
          </a:p>
          <a:p>
            <a:pPr algn="r" rtl="1">
              <a:buNone/>
            </a:pPr>
            <a:endParaRPr lang="fa-IR" dirty="0" smtClean="0"/>
          </a:p>
          <a:p>
            <a:pPr rtl="1">
              <a:buNone/>
            </a:pPr>
            <a:r>
              <a:rPr lang="fa-IR" dirty="0" smtClean="0"/>
              <a:t>200=100*2=100-102</a:t>
            </a:r>
          </a:p>
          <a:p>
            <a:pPr algn="r" rtl="1">
              <a:buNone/>
            </a:pPr>
            <a:r>
              <a:rPr lang="fa-IR" dirty="0" smtClean="0"/>
              <a:t>پس سرمایه گذار متحمل زیان 300 دلاری به جای 500 دلاری می شود . </a:t>
            </a:r>
          </a:p>
          <a:p>
            <a:pPr algn="r" rtl="1"/>
            <a:r>
              <a:rPr lang="fa-IR" dirty="0" smtClean="0"/>
              <a:t>به طور کلی در صورتی که قیمت سهام بیشتر از قیمت اجرایی باشد بایستی اختیار خرید را در زمان سررسید آن اجرا نمود .</a:t>
            </a:r>
          </a:p>
          <a:p>
            <a:pPr algn="r" rtl="1"/>
            <a:endParaRPr lang="fa-IR" dirty="0" smtClean="0"/>
          </a:p>
          <a:p>
            <a:pPr algn="r" rtl="1">
              <a:buNone/>
            </a:pPr>
            <a:endParaRPr lang="fa-I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sz="2800" dirty="0" smtClean="0"/>
              <a:t>Long Put</a:t>
            </a:r>
            <a:endParaRPr lang="en-US" sz="2800" dirty="0"/>
          </a:p>
        </p:txBody>
      </p:sp>
      <p:sp>
        <p:nvSpPr>
          <p:cNvPr id="3" name="Content Placeholder 2"/>
          <p:cNvSpPr>
            <a:spLocks noGrp="1"/>
          </p:cNvSpPr>
          <p:nvPr>
            <p:ph idx="1"/>
          </p:nvPr>
        </p:nvSpPr>
        <p:spPr/>
        <p:txBody>
          <a:bodyPr/>
          <a:lstStyle/>
          <a:p>
            <a:pPr algn="r" rtl="1">
              <a:buNone/>
            </a:pPr>
            <a:r>
              <a:rPr lang="fa-IR" dirty="0" smtClean="0"/>
              <a:t>مثال : اختیار فروش اروپایی 100 سهم </a:t>
            </a:r>
          </a:p>
          <a:p>
            <a:pPr algn="r" rtl="1">
              <a:buNone/>
            </a:pPr>
            <a:r>
              <a:rPr lang="fa-IR" dirty="0" smtClean="0"/>
              <a:t>قیمت اجرایی 70 دلار </a:t>
            </a:r>
          </a:p>
          <a:p>
            <a:pPr algn="r" rtl="1">
              <a:buNone/>
            </a:pPr>
            <a:r>
              <a:rPr lang="fa-IR" dirty="0" smtClean="0"/>
              <a:t>قیمت کنونی 65 دلار </a:t>
            </a:r>
          </a:p>
          <a:p>
            <a:pPr algn="r" rtl="1">
              <a:buNone/>
            </a:pPr>
            <a:r>
              <a:rPr lang="fa-IR" dirty="0" smtClean="0"/>
              <a:t>قیمت اختیار معامله برای فروش 7 دلار</a:t>
            </a:r>
          </a:p>
          <a:p>
            <a:pPr algn="r" rtl="1">
              <a:buNone/>
            </a:pPr>
            <a:r>
              <a:rPr lang="fa-IR" dirty="0" smtClean="0"/>
              <a:t>تنها در صورتی اعمال می شود که قیمت سهام در سررسید کمتر از 70 دلار باشد </a:t>
            </a:r>
          </a:p>
          <a:p>
            <a:pPr algn="r" rtl="1">
              <a:buNone/>
            </a:pPr>
            <a:r>
              <a:rPr lang="fa-IR" dirty="0" smtClean="0"/>
              <a:t>فرض در سررسید 55 دلار</a:t>
            </a:r>
          </a:p>
          <a:p>
            <a:pPr rtl="1">
              <a:buNone/>
            </a:pPr>
            <a:r>
              <a:rPr lang="fa-IR" dirty="0" smtClean="0"/>
              <a:t>800=700-1500=15*100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قراردادهای اختیار معامله</a:t>
            </a:r>
            <a:endParaRPr lang="en-US" dirty="0"/>
          </a:p>
        </p:txBody>
      </p:sp>
      <p:sp>
        <p:nvSpPr>
          <p:cNvPr id="3" name="Content Placeholder 2"/>
          <p:cNvSpPr>
            <a:spLocks noGrp="1"/>
          </p:cNvSpPr>
          <p:nvPr>
            <p:ph idx="1"/>
          </p:nvPr>
        </p:nvSpPr>
        <p:spPr/>
        <p:txBody>
          <a:bodyPr/>
          <a:lstStyle/>
          <a:p>
            <a:pPr algn="r" rtl="1"/>
            <a:r>
              <a:rPr lang="fa-IR" dirty="0" smtClean="0"/>
              <a:t>سهام </a:t>
            </a:r>
          </a:p>
          <a:p>
            <a:pPr algn="just" rtl="1"/>
            <a:r>
              <a:rPr lang="fa-IR" dirty="0" smtClean="0"/>
              <a:t>این قرارداد روی بیش از 500 سهام مختلف مبادله می شوند. یک قرارداد اختیار معامله به دارنده آن این حق را می دهد که صد سهم با قیمت مورد توافق بخرد یا بفروشد . این روش مناسب است چرا که انواع سهام نیز اغلب در گروه های صدتایی به فروش می رسد .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ارز</a:t>
            </a:r>
            <a:endParaRPr lang="en-US" dirty="0"/>
          </a:p>
        </p:txBody>
      </p:sp>
      <p:sp>
        <p:nvSpPr>
          <p:cNvPr id="3" name="Content Placeholder 2"/>
          <p:cNvSpPr>
            <a:spLocks noGrp="1"/>
          </p:cNvSpPr>
          <p:nvPr>
            <p:ph idx="1"/>
          </p:nvPr>
        </p:nvSpPr>
        <p:spPr/>
        <p:txBody>
          <a:bodyPr/>
          <a:lstStyle/>
          <a:p>
            <a:pPr algn="r" rtl="1"/>
            <a:r>
              <a:rPr lang="fa-IR" sz="2800" dirty="0" smtClean="0"/>
              <a:t>اندازه یک قرارداد به نوع ارز خاص آن بستگی دارد . </a:t>
            </a:r>
          </a:p>
          <a:p>
            <a:pPr algn="r" rtl="1"/>
            <a:endParaRPr lang="fa-IR" sz="2800" dirty="0" smtClean="0"/>
          </a:p>
          <a:p>
            <a:pPr algn="r" rtl="1"/>
            <a:r>
              <a:rPr lang="fa-IR" sz="2800" dirty="0" smtClean="0"/>
              <a:t>شاخص ها :</a:t>
            </a:r>
          </a:p>
          <a:p>
            <a:pPr algn="r" rtl="1"/>
            <a:r>
              <a:rPr lang="fa-IR" sz="2800" dirty="0" smtClean="0"/>
              <a:t>قرارداد اختیار معامله روی شاخص عبارت است از حق خرید یا فروش صد مرتبه شاخص در قیمت معین شده و توافقی.</a:t>
            </a:r>
          </a:p>
          <a:p>
            <a:pPr algn="r" rtl="1"/>
            <a:r>
              <a:rPr lang="fa-IR" sz="2800" dirty="0" smtClean="0"/>
              <a:t>قراردادهای </a:t>
            </a:r>
            <a:r>
              <a:rPr lang="fa-IR" sz="2800" dirty="0" smtClean="0"/>
              <a:t>آتی</a:t>
            </a:r>
            <a:endParaRPr lang="fa-IR" sz="2800" dirty="0" smtClean="0"/>
          </a:p>
          <a:p>
            <a:pPr algn="r" rtl="1">
              <a:buNone/>
            </a:pPr>
            <a:endParaRPr lang="fa-IR"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مشخصات اختیار معامله سهام </a:t>
            </a:r>
            <a:endParaRPr lang="en-US" dirty="0"/>
          </a:p>
        </p:txBody>
      </p:sp>
      <p:sp>
        <p:nvSpPr>
          <p:cNvPr id="4" name="Content Placeholder 3"/>
          <p:cNvSpPr>
            <a:spLocks noGrp="1"/>
          </p:cNvSpPr>
          <p:nvPr>
            <p:ph idx="1"/>
          </p:nvPr>
        </p:nvSpPr>
        <p:spPr/>
        <p:txBody>
          <a:bodyPr/>
          <a:lstStyle/>
          <a:p>
            <a:pPr algn="r" rtl="1"/>
            <a:r>
              <a:rPr lang="fa-IR" dirty="0" smtClean="0"/>
              <a:t>تاریخ انقضا </a:t>
            </a:r>
          </a:p>
          <a:p>
            <a:pPr algn="r" rtl="1"/>
            <a:endParaRPr lang="fa-IR" dirty="0" smtClean="0"/>
          </a:p>
          <a:p>
            <a:pPr algn="r" rtl="1"/>
            <a:r>
              <a:rPr lang="fa-IR" dirty="0" smtClean="0"/>
              <a:t>قیمت های توافقی</a:t>
            </a:r>
          </a:p>
          <a:p>
            <a:pPr algn="r" rtl="1"/>
            <a:endParaRPr lang="fa-IR" dirty="0" smtClean="0"/>
          </a:p>
          <a:p>
            <a:pPr algn="r" rtl="1"/>
            <a:r>
              <a:rPr lang="fa-IR" dirty="0" smtClean="0"/>
              <a:t>اختیار اروپایی یا آمریکایی</a:t>
            </a:r>
          </a:p>
          <a:p>
            <a:pPr algn="r" rtl="1"/>
            <a:endParaRPr lang="fa-IR" dirty="0" smtClean="0"/>
          </a:p>
          <a:p>
            <a:pPr algn="r" rtl="1"/>
            <a:r>
              <a:rPr lang="fa-IR" dirty="0" smtClean="0"/>
              <a:t>اختیار معاملات خرید و فروش( طبقه اختیار معامله )</a:t>
            </a:r>
          </a:p>
          <a:p>
            <a:pPr algn="r" rt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675</TotalTime>
  <Words>511</Words>
  <Application>Microsoft Office PowerPoint</Application>
  <PresentationFormat>On-screen Show (4:3)</PresentationFormat>
  <Paragraphs>78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فصل 10</vt:lpstr>
      <vt:lpstr>مفاهیم پایه ای</vt:lpstr>
      <vt:lpstr>Slide 3</vt:lpstr>
      <vt:lpstr>موقعیت اختیارها</vt:lpstr>
      <vt:lpstr>Slide 5</vt:lpstr>
      <vt:lpstr>Long Put</vt:lpstr>
      <vt:lpstr>قراردادهای اختیار معامله</vt:lpstr>
      <vt:lpstr>ارز</vt:lpstr>
      <vt:lpstr>مشخصات اختیار معامله سهام </vt:lpstr>
      <vt:lpstr>ترمینولوژی و اصطلاحات</vt:lpstr>
      <vt:lpstr>S قیمت سهام              K قیمت اجرایی</vt:lpstr>
      <vt:lpstr>Slide 12</vt:lpstr>
      <vt:lpstr>ارزش زمانی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قیمت گذاری مشتقات بنابر اصل آربیتراژ</dc:title>
  <dc:creator>Fujitsu</dc:creator>
  <cp:lastModifiedBy>Fujitsu</cp:lastModifiedBy>
  <cp:revision>52</cp:revision>
  <dcterms:created xsi:type="dcterms:W3CDTF">2006-08-16T00:00:00Z</dcterms:created>
  <dcterms:modified xsi:type="dcterms:W3CDTF">2017-11-29T11:41:35Z</dcterms:modified>
</cp:coreProperties>
</file>